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5" r:id="rId6"/>
    <p:sldId id="287" r:id="rId7"/>
    <p:sldId id="288" r:id="rId8"/>
    <p:sldId id="28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 Pham" initials="HP" lastIdx="2" clrIdx="0">
    <p:extLst>
      <p:ext uri="{19B8F6BF-5375-455C-9EA6-DF929625EA0E}">
        <p15:presenceInfo xmlns:p15="http://schemas.microsoft.com/office/powerpoint/2012/main" userId="4354cf4d8e7617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4"/>
    <p:restoredTop sz="95840"/>
  </p:normalViewPr>
  <p:slideViewPr>
    <p:cSldViewPr snapToGrid="0" snapToObjects="1">
      <p:cViewPr varScale="1">
        <p:scale>
          <a:sx n="73" d="100"/>
          <a:sy n="73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2B6F-D9B4-C74F-A5DA-08727B120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129" y="1885134"/>
            <a:ext cx="7524206" cy="1014821"/>
          </a:xfrm>
        </p:spPr>
        <p:txBody>
          <a:bodyPr anchor="t"/>
          <a:lstStyle/>
          <a:p>
            <a:r>
              <a:rPr lang="en-GB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VN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VN" u="sng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VN" u="sng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07860-9E45-0945-8EA4-E286D9B1C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129" y="3566157"/>
            <a:ext cx="7524206" cy="1776552"/>
          </a:xfrm>
        </p:spPr>
        <p:txBody>
          <a:bodyPr anchor="t">
            <a:normAutofit fontScale="92500"/>
          </a:bodyPr>
          <a:lstStyle/>
          <a:p>
            <a:r>
              <a:rPr lang="en-GB" sz="27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Hoàn Thiện Kỹ Thuật Trao-Nhận Tín Gậy</a:t>
            </a:r>
          </a:p>
          <a:p>
            <a:r>
              <a:rPr lang="en-GB" sz="27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(Bài Tập 2 Phối Hợp 2 Người)</a:t>
            </a:r>
          </a:p>
          <a:p>
            <a:r>
              <a:rPr lang="en-GB" sz="27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 Lặp Lại 30M Tốc Độ Cao</a:t>
            </a:r>
            <a:endParaRPr lang="en-VN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5EA01-20D6-0648-A146-1C73FA84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53" y="86800"/>
            <a:ext cx="1628780" cy="16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C8C6-51F1-AE40-9A11-A928C453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Lục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6FF4B-5E1A-7E4C-B283-66542DBAC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Mục </a:t>
            </a:r>
            <a:r>
              <a:rPr lang="en-VN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tiêu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VN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Nội </a:t>
            </a:r>
            <a:r>
              <a:rPr lang="en-VN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dung</a:t>
            </a:r>
            <a:endParaRPr lang="en-GB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GB" u="sng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  <a:endParaRPr lang="en-VN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6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C8C6-51F1-AE40-9A11-A928C453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tiêu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6FF4B-5E1A-7E4C-B283-66542DBA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83" y="2556932"/>
            <a:ext cx="10737668" cy="35434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</a:t>
            </a:r>
            <a:r>
              <a:rPr lang="en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en-GB" sz="540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GB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tập hoàn thiện kỹ thuật trao-nhận tín gậy.</a:t>
            </a:r>
          </a:p>
          <a:p>
            <a:pPr marL="0" indent="0" algn="just">
              <a:buNone/>
            </a:pPr>
            <a:r>
              <a:rPr lang="en-GB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sức nhanh với bài tập chạy tốc độ cao 30m .</a:t>
            </a:r>
            <a:endParaRPr lang="en-VN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01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C8C6-51F1-AE40-9A11-A928C453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6FF4B-5E1A-7E4C-B283-66542DBA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149" y="2556932"/>
            <a:ext cx="10424160" cy="3660988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GB" sz="380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 : chạy nhẹ nhàng trao và nhận gậy (5 lần</a:t>
            </a:r>
            <a:r>
              <a:rPr lang="en-GB" sz="3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3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nhẹ nhàng với tốc độ chậm theo nhóm 2 người và tâp trao ,nhận tín gậy.</a:t>
            </a:r>
          </a:p>
          <a:p>
            <a:pPr>
              <a:spcBef>
                <a:spcPct val="50000"/>
              </a:spcBef>
            </a:pPr>
            <a:r>
              <a:rPr lang="en-US" altLang="en-US" sz="3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: Người trao gậy phải cách người nhận gậy từ 0,8m – 1,20m mới ra hiệu lệnh trao gậy.</a:t>
            </a:r>
          </a:p>
          <a:p>
            <a:pPr>
              <a:spcBef>
                <a:spcPct val="50000"/>
              </a:spcBef>
            </a:pPr>
            <a:r>
              <a:rPr lang="en-US" altLang="en-US" sz="3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nhận gậy không được quay đầu lại phía sau  và giảm tốc độ khi nhận gây.</a:t>
            </a:r>
          </a:p>
          <a:p>
            <a:pPr>
              <a:spcBef>
                <a:spcPct val="50000"/>
              </a:spcBef>
            </a:pPr>
            <a:r>
              <a:rPr lang="en-US" altLang="en-US" sz="3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tác đưa tay lui sau nhận gậy không được lắc lư theo nhịp chạy.</a:t>
            </a:r>
          </a:p>
          <a:p>
            <a:pPr>
              <a:spcBef>
                <a:spcPct val="50000"/>
              </a:spcBef>
            </a:pPr>
            <a:r>
              <a:rPr lang="en-US" altLang="en-US" sz="3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thực hiện đúng khối lương vận động</a:t>
            </a:r>
            <a:endParaRPr lang="en-US" altLang="en-US" sz="3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66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627018"/>
            <a:ext cx="10202092" cy="5577840"/>
          </a:xfrm>
        </p:spPr>
      </p:pic>
    </p:spTree>
    <p:extLst>
      <p:ext uri="{BB962C8B-B14F-4D97-AF65-F5344CB8AC3E}">
        <p14:creationId xmlns:p14="http://schemas.microsoft.com/office/powerpoint/2010/main" val="30751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705395"/>
            <a:ext cx="10489473" cy="54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 lặp lại 30m tốc độ cao (5 lần)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38009"/>
            <a:ext cx="4718050" cy="315519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14418"/>
            <a:ext cx="4718050" cy="3202376"/>
          </a:xfrm>
        </p:spPr>
      </p:pic>
    </p:spTree>
    <p:extLst>
      <p:ext uri="{BB962C8B-B14F-4D97-AF65-F5344CB8AC3E}">
        <p14:creationId xmlns:p14="http://schemas.microsoft.com/office/powerpoint/2010/main" val="137923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Bài tập về nhà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8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 tự tập luyện ở nhà.</a:t>
            </a:r>
            <a:endParaRPr lang="en-GB" sz="8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714</TotalTime>
  <Words>199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Organic</vt:lpstr>
      <vt:lpstr>Tuần 3  </vt:lpstr>
      <vt:lpstr>Mục Lục</vt:lpstr>
      <vt:lpstr>I. Mục tiêu</vt:lpstr>
      <vt:lpstr>II. Nội dung</vt:lpstr>
      <vt:lpstr>PowerPoint Presentation</vt:lpstr>
      <vt:lpstr>PowerPoint Presentation</vt:lpstr>
      <vt:lpstr>Chạy lặp lại 30m tốc độ cao (5 lần)</vt:lpstr>
      <vt:lpstr>III. Bài tập về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Phương Pháp Tập Luyện TDTT Và Sử Dụng Các Yếu Tố Thiên Nhiên Để Rèn Luyện Sức Khỏe</dc:title>
  <dc:creator>Huy Pham</dc:creator>
  <cp:lastModifiedBy>Nguyen Hoang Son</cp:lastModifiedBy>
  <cp:revision>20</cp:revision>
  <dcterms:created xsi:type="dcterms:W3CDTF">2021-09-03T07:49:18Z</dcterms:created>
  <dcterms:modified xsi:type="dcterms:W3CDTF">2021-09-26T19:37:21Z</dcterms:modified>
</cp:coreProperties>
</file>